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9753600" cy="73152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p:spPr>
        <p:txBody>
          <a:bodyPr/>
          <a:lstStyle/>
          <a:p>
            <a:pPr/>
            <a:r>
              <a:t>Title Text</a:t>
            </a:r>
          </a:p>
        </p:txBody>
      </p:sp>
      <p:sp>
        <p:nvSpPr>
          <p:cNvPr id="12" name="Body Level One…"/>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722312" y="4406900"/>
            <a:ext cx="7772401" cy="1362075"/>
          </a:xfrm>
          <a:prstGeom prst="rect">
            <a:avLst/>
          </a:prstGeom>
        </p:spPr>
        <p:txBody>
          <a:bodyPr anchor="t"/>
          <a:lstStyle>
            <a:lvl1pPr algn="l">
              <a:defRPr b="1" cap="all" sz="4000"/>
            </a:lvl1pPr>
          </a:lstStyle>
          <a:p>
            <a:pPr/>
            <a:r>
              <a:t>Title Text</a:t>
            </a:r>
          </a:p>
        </p:txBody>
      </p:sp>
      <p:sp>
        <p:nvSpPr>
          <p:cNvPr id="30" name="Body Level One…"/>
          <p:cNvSpPr txBox="1"/>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457200" y="273050"/>
            <a:ext cx="3008314" cy="1162050"/>
          </a:xfrm>
          <a:prstGeom prst="rect">
            <a:avLst/>
          </a:prstGeom>
        </p:spPr>
        <p:txBody>
          <a:bodyPr anchor="b"/>
          <a:lstStyle>
            <a:lvl1pPr algn="l">
              <a:defRPr b="1" sz="2000"/>
            </a:lvl1pPr>
          </a:lstStyle>
          <a:p>
            <a:pPr/>
            <a:r>
              <a:t>Title Text</a:t>
            </a:r>
          </a:p>
        </p:txBody>
      </p:sp>
      <p:sp>
        <p:nvSpPr>
          <p:cNvPr id="73" name="Body Level One…"/>
          <p:cNvSpPr txBox="1"/>
          <p:nvPr>
            <p:ph type="body" idx="1"/>
          </p:nvPr>
        </p:nvSpPr>
        <p:spPr>
          <a:xfrm>
            <a:off x="3575050" y="273050"/>
            <a:ext cx="5111750" cy="585311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457199" y="1435100"/>
            <a:ext cx="3008315" cy="4691063"/>
          </a:xfrm>
          <a:prstGeom prst="rect">
            <a:avLst/>
          </a:prstGeom>
        </p:spPr>
        <p:txBody>
          <a:bodyPr/>
          <a:lstStyle/>
          <a:p>
            <a:pPr marL="0" indent="0">
              <a:spcBef>
                <a:spcPts val="300"/>
              </a:spcBef>
              <a:buSzTx/>
              <a:buFontTx/>
              <a:buNone/>
              <a:defRPr sz="14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1792288" y="4800600"/>
            <a:ext cx="5486401" cy="566738"/>
          </a:xfrm>
          <a:prstGeom prst="rect">
            <a:avLst/>
          </a:prstGeom>
        </p:spPr>
        <p:txBody>
          <a:bodyPr anchor="b"/>
          <a:lstStyle>
            <a:lvl1pPr algn="l">
              <a:defRPr b="1" sz="2000"/>
            </a:lvl1pPr>
          </a:lstStyle>
          <a:p>
            <a:pPr/>
            <a:r>
              <a:t>Title Text</a:t>
            </a:r>
          </a:p>
        </p:txBody>
      </p:sp>
      <p:sp>
        <p:nvSpPr>
          <p:cNvPr id="83" name="Picture Placeholder 2"/>
          <p:cNvSpPr/>
          <p:nvPr>
            <p:ph type="pic" sz="half" idx="21"/>
          </p:nvPr>
        </p:nvSpPr>
        <p:spPr>
          <a:xfrm>
            <a:off x="1792288" y="612775"/>
            <a:ext cx="5486401" cy="4114800"/>
          </a:xfrm>
          <a:prstGeom prst="rect">
            <a:avLst/>
          </a:prstGeom>
        </p:spPr>
        <p:txBody>
          <a:bodyPr lIns="91439" rIns="91439">
            <a:noAutofit/>
          </a:bodyPr>
          <a:lstStyle/>
          <a:p>
            <a:pPr/>
          </a:p>
        </p:txBody>
      </p:sp>
      <p:sp>
        <p:nvSpPr>
          <p:cNvPr id="84" name="Body Level One…"/>
          <p:cNvSpPr txBox="1"/>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posterpresentations.com/how-to-change-the-research-poster-template-colors.html" TargetMode="Externa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Freeform 3"/>
          <p:cNvSpPr/>
          <p:nvPr/>
        </p:nvSpPr>
        <p:spPr>
          <a:xfrm>
            <a:off x="0" y="6860937"/>
            <a:ext cx="9753600" cy="82618"/>
          </a:xfrm>
          <a:prstGeom prst="rect">
            <a:avLst/>
          </a:prstGeom>
          <a:solidFill>
            <a:srgbClr val="274472"/>
          </a:solidFill>
          <a:ln w="12700">
            <a:miter lim="400000"/>
          </a:ln>
        </p:spPr>
        <p:txBody>
          <a:bodyPr lIns="45719" rIns="45719"/>
          <a:lstStyle/>
          <a:p>
            <a:pPr/>
          </a:p>
        </p:txBody>
      </p:sp>
      <p:sp>
        <p:nvSpPr>
          <p:cNvPr id="95" name="Freeform 5"/>
          <p:cNvSpPr/>
          <p:nvPr/>
        </p:nvSpPr>
        <p:spPr>
          <a:xfrm>
            <a:off x="0" y="83153"/>
            <a:ext cx="9753601" cy="1367099"/>
          </a:xfrm>
          <a:custGeom>
            <a:avLst/>
            <a:gdLst/>
            <a:ahLst/>
            <a:cxnLst>
              <a:cxn ang="0">
                <a:pos x="wd2" y="hd2"/>
              </a:cxn>
              <a:cxn ang="5400000">
                <a:pos x="wd2" y="hd2"/>
              </a:cxn>
              <a:cxn ang="10800000">
                <a:pos x="wd2" y="hd2"/>
              </a:cxn>
              <a:cxn ang="16200000">
                <a:pos x="wd2" y="hd2"/>
              </a:cxn>
            </a:cxnLst>
            <a:rect l="0" t="0" r="r" b="b"/>
            <a:pathLst>
              <a:path w="21600" h="19653" fill="norm" stroke="1" extrusionOk="0">
                <a:moveTo>
                  <a:pt x="0" y="0"/>
                </a:moveTo>
                <a:lnTo>
                  <a:pt x="21600" y="0"/>
                </a:lnTo>
                <a:lnTo>
                  <a:pt x="21600" y="16220"/>
                </a:lnTo>
                <a:cubicBezTo>
                  <a:pt x="10800" y="16220"/>
                  <a:pt x="10800" y="21600"/>
                  <a:pt x="0" y="18889"/>
                </a:cubicBezTo>
                <a:close/>
              </a:path>
            </a:pathLst>
          </a:custGeom>
          <a:solidFill>
            <a:srgbClr val="FDDA90"/>
          </a:solidFill>
          <a:ln w="12700">
            <a:miter lim="400000"/>
          </a:ln>
        </p:spPr>
        <p:txBody>
          <a:bodyPr lIns="45719" rIns="45719"/>
          <a:lstStyle/>
          <a:p>
            <a:pPr/>
          </a:p>
        </p:txBody>
      </p:sp>
      <p:sp>
        <p:nvSpPr>
          <p:cNvPr id="96" name="Freeform 7"/>
          <p:cNvSpPr/>
          <p:nvPr/>
        </p:nvSpPr>
        <p:spPr>
          <a:xfrm>
            <a:off x="0" y="3133"/>
            <a:ext cx="9753601" cy="1255719"/>
          </a:xfrm>
          <a:custGeom>
            <a:avLst/>
            <a:gdLst/>
            <a:ahLst/>
            <a:cxnLst>
              <a:cxn ang="0">
                <a:pos x="wd2" y="hd2"/>
              </a:cxn>
              <a:cxn ang="5400000">
                <a:pos x="wd2" y="hd2"/>
              </a:cxn>
              <a:cxn ang="10800000">
                <a:pos x="wd2" y="hd2"/>
              </a:cxn>
              <a:cxn ang="16200000">
                <a:pos x="wd2" y="hd2"/>
              </a:cxn>
            </a:cxnLst>
            <a:rect l="0" t="0" r="r" b="b"/>
            <a:pathLst>
              <a:path w="21600" h="19647" fill="norm" stroke="1" extrusionOk="0">
                <a:moveTo>
                  <a:pt x="0" y="0"/>
                </a:moveTo>
                <a:lnTo>
                  <a:pt x="21600" y="0"/>
                </a:lnTo>
                <a:lnTo>
                  <a:pt x="21600" y="16213"/>
                </a:lnTo>
                <a:cubicBezTo>
                  <a:pt x="10800" y="16213"/>
                  <a:pt x="10800" y="21600"/>
                  <a:pt x="0" y="18880"/>
                </a:cubicBezTo>
                <a:close/>
              </a:path>
            </a:pathLst>
          </a:custGeom>
          <a:solidFill>
            <a:srgbClr val="274472"/>
          </a:solidFill>
          <a:ln w="12700">
            <a:miter lim="400000"/>
          </a:ln>
        </p:spPr>
        <p:txBody>
          <a:bodyPr lIns="45719" rIns="45719"/>
          <a:lstStyle/>
          <a:p>
            <a:pPr/>
          </a:p>
        </p:txBody>
      </p:sp>
      <p:graphicFrame>
        <p:nvGraphicFramePr>
          <p:cNvPr id="97" name="Table 8"/>
          <p:cNvGraphicFramePr/>
          <p:nvPr/>
        </p:nvGraphicFramePr>
        <p:xfrm>
          <a:off x="-2358027" y="3132"/>
          <a:ext cx="2170290" cy="724746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930603"/>
                <a:gridCol w="1239686"/>
              </a:tblGrid>
              <a:tr h="294765">
                <a:tc gridSpan="2">
                  <a:txBody>
                    <a:bodyPr/>
                    <a:lstStyle/>
                    <a:p>
                      <a:pPr algn="ctr">
                        <a:lnSpc>
                          <a:spcPts val="900"/>
                        </a:lnSpc>
                        <a:defRPr spc="134" sz="800">
                          <a:solidFill>
                            <a:srgbClr val="274472"/>
                          </a:solidFill>
                          <a:latin typeface="Archivo Black"/>
                          <a:ea typeface="Archivo Black"/>
                          <a:cs typeface="Archivo Black"/>
                          <a:sym typeface="Archivo Black"/>
                        </a:defRPr>
                      </a:pPr>
                      <a:r>
                        <a:t>QUICK START GUIDE</a:t>
                      </a:r>
                      <a:endParaRPr spc="184" sz="1100"/>
                    </a:p>
                    <a:p>
                      <a:pPr algn="ctr">
                        <a:lnSpc>
                          <a:spcPts val="700"/>
                        </a:lnSpc>
                        <a:defRPr b="1" spc="104" sz="600">
                          <a:solidFill>
                            <a:srgbClr val="274472"/>
                          </a:solidFill>
                          <a:latin typeface="Trebuchet MS"/>
                          <a:ea typeface="Trebuchet MS"/>
                          <a:cs typeface="Trebuchet MS"/>
                          <a:sym typeface="Trebuchet MS"/>
                        </a:defRPr>
                      </a:pPr>
                      <a:r>
                        <a:t>(THIS SIDEBAR WILL NOT PRINT)</a:t>
                      </a: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FFFFFF"/>
                    </a:solidFill>
                  </a:tcPr>
                </a:tc>
                <a:tc hMerge="1">
                  <a:tcPr/>
                </a:tc>
              </a:tr>
              <a:tr h="932928">
                <a:tc gridSpan="2">
                  <a:txBody>
                    <a:bodyPr/>
                    <a:lstStyle/>
                    <a:p>
                      <a:pPr algn="l">
                        <a:lnSpc>
                          <a:spcPts val="500"/>
                        </a:lnSpc>
                        <a:defRPr sz="400">
                          <a:solidFill>
                            <a:srgbClr val="FFFFFF"/>
                          </a:solidFill>
                          <a:latin typeface="Arial"/>
                          <a:ea typeface="Arial"/>
                          <a:cs typeface="Arial"/>
                          <a:sym typeface="Arial"/>
                        </a:defRPr>
                      </a:pPr>
                      <a:r>
                        <a:t>This PowerPoint template produces a 36"x48" presentation poster. You can use it to create your research poster by placing your title, subtitle, text, tables, charts and photos. </a:t>
                      </a:r>
                      <a:endParaRPr sz="1100"/>
                    </a:p>
                    <a:p>
                      <a:pPr algn="l">
                        <a:lnSpc>
                          <a:spcPts val="500"/>
                        </a:lnSpc>
                        <a:defRPr sz="1800"/>
                      </a:pPr>
                      <a:endParaRPr sz="1100"/>
                    </a:p>
                    <a:p>
                      <a:pPr algn="l">
                        <a:lnSpc>
                          <a:spcPts val="500"/>
                        </a:lnSpc>
                        <a:defRPr sz="400">
                          <a:solidFill>
                            <a:srgbClr val="FFFFFF"/>
                          </a:solidFill>
                          <a:latin typeface="Arial"/>
                          <a:ea typeface="Arial"/>
                          <a:cs typeface="Arial"/>
                          <a:sym typeface="Arial"/>
                        </a:defRPr>
                      </a:pPr>
                      <a:r>
                        <a:t>We provide a series of online tutorials that will guide you through the poster design process and answer your poster production questions. For complete template tutorials, go online to PosterPresentations.com and click on the  HELP DESK tab.</a:t>
                      </a:r>
                    </a:p>
                    <a:p>
                      <a:pPr algn="l">
                        <a:lnSpc>
                          <a:spcPts val="500"/>
                        </a:lnSpc>
                        <a:defRPr sz="1800"/>
                      </a:pPr>
                    </a:p>
                    <a:p>
                      <a:pPr algn="l">
                        <a:lnSpc>
                          <a:spcPts val="500"/>
                        </a:lnSpc>
                        <a:defRPr sz="400">
                          <a:solidFill>
                            <a:srgbClr val="FFFFFF"/>
                          </a:solidFill>
                          <a:latin typeface="Arial"/>
                          <a:ea typeface="Arial"/>
                          <a:cs typeface="Arial"/>
                          <a:sym typeface="Arial"/>
                        </a:defRPr>
                      </a:pPr>
                      <a:r>
                        <a:t>To print your poster using our same-day professional printing service, go online to PosterPresentations.com and click on "Order your poster".</a:t>
                      </a: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c hMerge="1">
                  <a:tcPr/>
                </a:tc>
              </a:tr>
              <a:tr h="1014051">
                <a:tc>
                  <a:txBody>
                    <a:bodyPr/>
                    <a:lstStyle/>
                    <a:p>
                      <a:pPr algn="ctr">
                        <a:lnSpc>
                          <a:spcPts val="500"/>
                        </a:lnSpc>
                        <a:defRPr sz="1100"/>
                      </a:pPr>
                    </a:p>
                    <a:p>
                      <a:pPr algn="ctr">
                        <a:lnSpc>
                          <a:spcPts val="500"/>
                        </a:lnSpc>
                        <a:defRPr sz="1800"/>
                      </a:pPr>
                      <a:endParaRPr sz="1100"/>
                    </a:p>
                    <a:p>
                      <a:pPr algn="ctr">
                        <a:lnSpc>
                          <a:spcPts val="500"/>
                        </a:lnSpc>
                        <a:defRPr sz="400">
                          <a:solidFill>
                            <a:srgbClr val="FFFFFF"/>
                          </a:solidFill>
                          <a:latin typeface="Arial"/>
                          <a:ea typeface="Arial"/>
                          <a:cs typeface="Arial"/>
                          <a:sym typeface="Arial"/>
                        </a:defRPr>
                      </a:pPr>
                      <a:r>
                        <a:t>This is a template for a </a:t>
                      </a:r>
                    </a:p>
                    <a:p>
                      <a:pPr algn="ctr">
                        <a:lnSpc>
                          <a:spcPts val="500"/>
                        </a:lnSpc>
                        <a:defRPr sz="400">
                          <a:solidFill>
                            <a:srgbClr val="FFFFFF"/>
                          </a:solidFill>
                          <a:latin typeface="Arial"/>
                          <a:ea typeface="Arial"/>
                          <a:cs typeface="Arial"/>
                          <a:sym typeface="Arial"/>
                        </a:defRPr>
                      </a:pPr>
                      <a:r>
                        <a:t>presentation poster</a:t>
                      </a:r>
                    </a:p>
                    <a:p>
                      <a:pPr algn="ctr">
                        <a:lnSpc>
                          <a:spcPts val="900"/>
                        </a:lnSpc>
                        <a:defRPr b="1" sz="800">
                          <a:solidFill>
                            <a:srgbClr val="FFFFFF"/>
                          </a:solidFill>
                          <a:latin typeface="Arial"/>
                          <a:ea typeface="Arial"/>
                          <a:cs typeface="Arial"/>
                          <a:sym typeface="Arial"/>
                        </a:defRPr>
                      </a:pPr>
                      <a:r>
                        <a:t>36 inches tall</a:t>
                      </a:r>
                    </a:p>
                    <a:p>
                      <a:pPr algn="ctr">
                        <a:lnSpc>
                          <a:spcPts val="900"/>
                        </a:lnSpc>
                        <a:defRPr b="1" sz="800">
                          <a:solidFill>
                            <a:srgbClr val="FFFFFF"/>
                          </a:solidFill>
                          <a:latin typeface="Arial"/>
                          <a:ea typeface="Arial"/>
                          <a:cs typeface="Arial"/>
                          <a:sym typeface="Arial"/>
                        </a:defRPr>
                      </a:pPr>
                      <a:r>
                        <a:t>by</a:t>
                      </a:r>
                    </a:p>
                    <a:p>
                      <a:pPr algn="ctr">
                        <a:lnSpc>
                          <a:spcPts val="900"/>
                        </a:lnSpc>
                        <a:defRPr b="1" sz="800">
                          <a:solidFill>
                            <a:srgbClr val="FFFFFF"/>
                          </a:solidFill>
                          <a:latin typeface="Arial"/>
                          <a:ea typeface="Arial"/>
                          <a:cs typeface="Arial"/>
                          <a:sym typeface="Arial"/>
                        </a:defRPr>
                      </a:pPr>
                      <a:r>
                        <a:t>48 inches wide</a:t>
                      </a: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c>
                  <a:txBody>
                    <a:bodyPr/>
                    <a:lstStyle/>
                    <a:p>
                      <a:pPr algn="l">
                        <a:lnSpc>
                          <a:spcPts val="600"/>
                        </a:lnSpc>
                        <a:defRPr b="1" sz="500">
                          <a:solidFill>
                            <a:srgbClr val="FFFFFF"/>
                          </a:solidFill>
                          <a:latin typeface="Arial"/>
                          <a:ea typeface="Arial"/>
                          <a:cs typeface="Arial"/>
                          <a:sym typeface="Arial"/>
                        </a:defRPr>
                      </a:pPr>
                      <a:r>
                        <a:t>Important: Check the template size</a:t>
                      </a:r>
                      <a:endParaRPr sz="1100"/>
                    </a:p>
                    <a:p>
                      <a:pPr algn="l">
                        <a:lnSpc>
                          <a:spcPts val="500"/>
                        </a:lnSpc>
                        <a:defRPr sz="400">
                          <a:solidFill>
                            <a:srgbClr val="FFFFFF"/>
                          </a:solidFill>
                          <a:latin typeface="Arial"/>
                          <a:ea typeface="Arial"/>
                          <a:cs typeface="Arial"/>
                          <a:sym typeface="Arial"/>
                        </a:defRPr>
                      </a:pPr>
                      <a:r>
                        <a:t>Before you start working on your poster and to avoid printing problems check that you have downloaded and that you are using the correct size template for your poster presentation.</a:t>
                      </a:r>
                    </a:p>
                    <a:p>
                      <a:pPr algn="l">
                        <a:lnSpc>
                          <a:spcPts val="500"/>
                        </a:lnSpc>
                        <a:defRPr sz="400">
                          <a:solidFill>
                            <a:srgbClr val="FFFFFF"/>
                          </a:solidFill>
                          <a:latin typeface="Arial"/>
                          <a:ea typeface="Arial"/>
                          <a:cs typeface="Arial"/>
                          <a:sym typeface="Arial"/>
                        </a:defRPr>
                      </a:pPr>
                      <a:r>
                        <a:t>This template can also be printed at the following sizes without distortion and without any additional formatting:</a:t>
                      </a:r>
                    </a:p>
                    <a:p>
                      <a:pPr algn="l">
                        <a:lnSpc>
                          <a:spcPts val="500"/>
                        </a:lnSpc>
                        <a:defRPr sz="400">
                          <a:solidFill>
                            <a:srgbClr val="FFFFFF"/>
                          </a:solidFill>
                          <a:latin typeface="Arial"/>
                          <a:ea typeface="Arial"/>
                          <a:cs typeface="Arial"/>
                          <a:sym typeface="Arial"/>
                        </a:defRPr>
                      </a:pPr>
                      <a:r>
                        <a:t>30 tall x 40 wide</a:t>
                      </a:r>
                    </a:p>
                    <a:p>
                      <a:pPr algn="l">
                        <a:lnSpc>
                          <a:spcPts val="500"/>
                        </a:lnSpc>
                        <a:defRPr sz="400">
                          <a:solidFill>
                            <a:srgbClr val="FFFFFF"/>
                          </a:solidFill>
                          <a:latin typeface="Arial"/>
                          <a:ea typeface="Arial"/>
                          <a:cs typeface="Arial"/>
                          <a:sym typeface="Arial"/>
                        </a:defRPr>
                      </a:pPr>
                      <a:r>
                        <a:t>42 tall x 56 wide</a:t>
                      </a:r>
                    </a:p>
                    <a:p>
                      <a:pPr algn="l">
                        <a:lnSpc>
                          <a:spcPts val="500"/>
                        </a:lnSpc>
                        <a:defRPr sz="400">
                          <a:solidFill>
                            <a:srgbClr val="FFFFFF"/>
                          </a:solidFill>
                          <a:latin typeface="Arial"/>
                          <a:ea typeface="Arial"/>
                          <a:cs typeface="Arial"/>
                          <a:sym typeface="Arial"/>
                        </a:defRPr>
                      </a:pPr>
                      <a:r>
                        <a:t>48 tall x 64 wide</a:t>
                      </a: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r>
              <a:tr h="951128">
                <a:tc>
                  <a:txBody>
                    <a:bodyPr/>
                    <a:lstStyle/>
                    <a:p>
                      <a:pPr algn="l">
                        <a:lnSpc>
                          <a:spcPts val="1600"/>
                        </a:lnSpc>
                        <a:defRPr sz="1100"/>
                      </a:pP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noFill/>
                  </a:tcPr>
                </a:tc>
                <a:tc>
                  <a:txBody>
                    <a:bodyPr/>
                    <a:lstStyle/>
                    <a:p>
                      <a:pPr algn="l">
                        <a:lnSpc>
                          <a:spcPts val="600"/>
                        </a:lnSpc>
                        <a:defRPr b="1" sz="500">
                          <a:solidFill>
                            <a:srgbClr val="FFFFFF"/>
                          </a:solidFill>
                          <a:latin typeface="Arial"/>
                          <a:ea typeface="Arial"/>
                          <a:cs typeface="Arial"/>
                          <a:sym typeface="Arial"/>
                        </a:defRPr>
                      </a:pPr>
                      <a:r>
                        <a:t>How to Zoom in and out</a:t>
                      </a:r>
                      <a:endParaRPr sz="1100"/>
                    </a:p>
                    <a:p>
                      <a:pPr algn="l">
                        <a:lnSpc>
                          <a:spcPts val="500"/>
                        </a:lnSpc>
                        <a:defRPr sz="400">
                          <a:solidFill>
                            <a:srgbClr val="FFFFFF"/>
                          </a:solidFill>
                          <a:latin typeface="Arial"/>
                          <a:ea typeface="Arial"/>
                          <a:cs typeface="Arial"/>
                          <a:sym typeface="Arial"/>
                        </a:defRPr>
                      </a:pPr>
                      <a:r>
                        <a:t>Use the PowerPoint zoom tool to adjust the screen magnification to view comfortably. PowerPoint provides 2 ways to zoom: </a:t>
                      </a:r>
                    </a:p>
                    <a:p>
                      <a:pPr algn="l">
                        <a:lnSpc>
                          <a:spcPts val="500"/>
                        </a:lnSpc>
                        <a:defRPr sz="400">
                          <a:solidFill>
                            <a:srgbClr val="FFFFFF"/>
                          </a:solidFill>
                          <a:latin typeface="Arial"/>
                          <a:ea typeface="Arial"/>
                          <a:cs typeface="Arial"/>
                          <a:sym typeface="Arial"/>
                        </a:defRPr>
                      </a:pPr>
                      <a:r>
                        <a:t>1. On the top menu bar click on the VIEW tab and then click on ZOOM. Choose the zoom percentage that works best for you. </a:t>
                      </a:r>
                    </a:p>
                    <a:p>
                      <a:pPr algn="l">
                        <a:lnSpc>
                          <a:spcPts val="500"/>
                        </a:lnSpc>
                        <a:defRPr sz="400">
                          <a:solidFill>
                            <a:srgbClr val="FFFFFF"/>
                          </a:solidFill>
                          <a:latin typeface="Arial"/>
                          <a:ea typeface="Arial"/>
                          <a:cs typeface="Arial"/>
                          <a:sym typeface="Arial"/>
                        </a:defRPr>
                      </a:pPr>
                      <a:r>
                        <a:t>2. For better zoom flexibility, use the zoom slider at the bottom right of the window.</a:t>
                      </a: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r>
              <a:tr h="399313">
                <a:tc gridSpan="2">
                  <a:txBody>
                    <a:bodyPr/>
                    <a:lstStyle/>
                    <a:p>
                      <a:pPr algn="l">
                        <a:lnSpc>
                          <a:spcPts val="600"/>
                        </a:lnSpc>
                        <a:defRPr b="1" sz="500">
                          <a:solidFill>
                            <a:srgbClr val="FFFFFF"/>
                          </a:solidFill>
                          <a:latin typeface="Arial"/>
                          <a:ea typeface="Arial"/>
                          <a:cs typeface="Arial"/>
                          <a:sym typeface="Arial"/>
                        </a:defRPr>
                      </a:pPr>
                      <a:r>
                        <a:t>Ruler and Guides</a:t>
                      </a:r>
                      <a:endParaRPr sz="1100"/>
                    </a:p>
                    <a:p>
                      <a:pPr algn="l">
                        <a:lnSpc>
                          <a:spcPts val="500"/>
                        </a:lnSpc>
                        <a:defRPr sz="400">
                          <a:solidFill>
                            <a:srgbClr val="FFFFFF"/>
                          </a:solidFill>
                          <a:latin typeface="Arial"/>
                          <a:ea typeface="Arial"/>
                          <a:cs typeface="Arial"/>
                          <a:sym typeface="Arial"/>
                        </a:defRPr>
                      </a:pPr>
                      <a:r>
                        <a:t>The dotted lines on his poster template are guides.  The horizontal and vertical guides will help you align your poster elements accurately. Text boxes and other elements will ”snap” to the guides and stay within the boundaries of the columns. To hide the guides go to VIEW and uncheck the Guides box.</a:t>
                      </a: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c hMerge="1">
                  <a:tcPr/>
                </a:tc>
              </a:tr>
              <a:tr h="848147">
                <a:tc>
                  <a:txBody>
                    <a:bodyPr/>
                    <a:lstStyle/>
                    <a:p>
                      <a:pPr algn="l">
                        <a:lnSpc>
                          <a:spcPts val="1600"/>
                        </a:lnSpc>
                        <a:defRPr sz="1100"/>
                      </a:pP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noFill/>
                  </a:tcPr>
                </a:tc>
                <a:tc>
                  <a:txBody>
                    <a:bodyPr/>
                    <a:lstStyle/>
                    <a:p>
                      <a:pPr algn="l">
                        <a:lnSpc>
                          <a:spcPts val="600"/>
                        </a:lnSpc>
                        <a:defRPr b="1" sz="500">
                          <a:solidFill>
                            <a:srgbClr val="FFFFFF"/>
                          </a:solidFill>
                          <a:latin typeface="Arial"/>
                          <a:ea typeface="Arial"/>
                          <a:cs typeface="Arial"/>
                          <a:sym typeface="Arial"/>
                        </a:defRPr>
                      </a:pPr>
                      <a:r>
                        <a:t>Headers and text containers</a:t>
                      </a:r>
                      <a:endParaRPr sz="1100"/>
                    </a:p>
                    <a:p>
                      <a:pPr algn="l">
                        <a:lnSpc>
                          <a:spcPts val="500"/>
                        </a:lnSpc>
                        <a:defRPr sz="400">
                          <a:solidFill>
                            <a:srgbClr val="FFFFFF"/>
                          </a:solidFill>
                          <a:latin typeface="Arial"/>
                          <a:ea typeface="Arial"/>
                          <a:cs typeface="Arial"/>
                          <a:sym typeface="Arial"/>
                        </a:defRPr>
                      </a:pPr>
                      <a:r>
                        <a:t>Included in this template are commonly used section headers such as Abstract, Objectives, Methods, Results, etc. </a:t>
                      </a:r>
                    </a:p>
                    <a:p>
                      <a:pPr algn="l">
                        <a:lnSpc>
                          <a:spcPts val="500"/>
                        </a:lnSpc>
                        <a:defRPr sz="400">
                          <a:solidFill>
                            <a:srgbClr val="FFFFFF"/>
                          </a:solidFill>
                          <a:latin typeface="Arial"/>
                          <a:ea typeface="Arial"/>
                          <a:cs typeface="Arial"/>
                          <a:sym typeface="Arial"/>
                        </a:defRPr>
                      </a:pPr>
                      <a:r>
                        <a:t>- Click inside a section header to add its text. </a:t>
                      </a:r>
                    </a:p>
                    <a:p>
                      <a:pPr algn="l">
                        <a:lnSpc>
                          <a:spcPts val="500"/>
                        </a:lnSpc>
                        <a:defRPr sz="400">
                          <a:solidFill>
                            <a:srgbClr val="FFFFFF"/>
                          </a:solidFill>
                          <a:latin typeface="Arial"/>
                          <a:ea typeface="Arial"/>
                          <a:cs typeface="Arial"/>
                          <a:sym typeface="Arial"/>
                        </a:defRPr>
                      </a:pPr>
                      <a:r>
                        <a:t>- To add another header, click on edge of the section box so that it is outlined. Copy and paste it. </a:t>
                      </a:r>
                    </a:p>
                    <a:p>
                      <a:pPr algn="l">
                        <a:lnSpc>
                          <a:spcPts val="500"/>
                        </a:lnSpc>
                        <a:defRPr sz="400">
                          <a:solidFill>
                            <a:srgbClr val="FFFFFF"/>
                          </a:solidFill>
                          <a:latin typeface="Arial"/>
                          <a:ea typeface="Arial"/>
                          <a:cs typeface="Arial"/>
                          <a:sym typeface="Arial"/>
                        </a:defRPr>
                      </a:pPr>
                      <a:r>
                        <a:t>- To increase its size, click on the white circles and expand to the the desired size.</a:t>
                      </a: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r>
              <a:tr h="780460">
                <a:tc gridSpan="2">
                  <a:txBody>
                    <a:bodyPr/>
                    <a:lstStyle/>
                    <a:p>
                      <a:pPr algn="l">
                        <a:lnSpc>
                          <a:spcPts val="600"/>
                        </a:lnSpc>
                        <a:defRPr b="1" sz="500">
                          <a:solidFill>
                            <a:srgbClr val="FFFFFF"/>
                          </a:solidFill>
                          <a:latin typeface="Arial"/>
                          <a:ea typeface="Arial"/>
                          <a:cs typeface="Arial"/>
                          <a:sym typeface="Arial"/>
                        </a:defRPr>
                      </a:pPr>
                      <a:r>
                        <a:t>Adding content to the poster</a:t>
                      </a:r>
                      <a:endParaRPr sz="1100"/>
                    </a:p>
                    <a:p>
                      <a:pPr algn="l">
                        <a:lnSpc>
                          <a:spcPts val="500"/>
                        </a:lnSpc>
                        <a:defRPr sz="400">
                          <a:solidFill>
                            <a:srgbClr val="FFFFFF"/>
                          </a:solidFill>
                          <a:latin typeface="Arial"/>
                          <a:ea typeface="Arial"/>
                          <a:cs typeface="Arial"/>
                          <a:sym typeface="Arial"/>
                        </a:defRPr>
                      </a:pPr>
                      <a:r>
                        <a:t>Start by adding your text to each section without spending too much time with formatting. Use the default font size even if your text extends beyond the bottom of the poster. Continue until you have added all your content including text, graphics, photos, etc. Once you finish adding your content you can go back and format your text as needed.</a:t>
                      </a:r>
                    </a:p>
                    <a:p>
                      <a:pPr lvl="1" marL="11915" indent="-5957" algn="l">
                        <a:lnSpc>
                          <a:spcPts val="500"/>
                        </a:lnSpc>
                        <a:buSzPct val="100000"/>
                        <a:buFont typeface="Arial"/>
                        <a:buChar char="•"/>
                        <a:defRPr sz="400">
                          <a:solidFill>
                            <a:srgbClr val="FFFFFF"/>
                          </a:solidFill>
                          <a:latin typeface="Arial"/>
                          <a:ea typeface="Arial"/>
                          <a:cs typeface="Arial"/>
                          <a:sym typeface="Arial"/>
                        </a:defRPr>
                      </a:pPr>
                      <a:r>
                        <a:t>If you run out of room, try to reduce the size of your fonts and/or the size of your graphics. If there is a lot of empty space try to increase your font sizes and the size of your graphics. The font used for references can be smaller.</a:t>
                      </a: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c hMerge="1">
                  <a:tcPr/>
                </a:tc>
              </a:tr>
              <a:tr h="527307">
                <a:tc gridSpan="2">
                  <a:txBody>
                    <a:bodyPr/>
                    <a:lstStyle/>
                    <a:p>
                      <a:pPr algn="l">
                        <a:lnSpc>
                          <a:spcPts val="600"/>
                        </a:lnSpc>
                        <a:defRPr b="1" sz="500">
                          <a:solidFill>
                            <a:srgbClr val="FFFFFF"/>
                          </a:solidFill>
                          <a:latin typeface="Arial"/>
                          <a:ea typeface="Arial"/>
                          <a:cs typeface="Arial"/>
                          <a:sym typeface="Arial"/>
                        </a:defRPr>
                      </a:pPr>
                      <a:r>
                        <a:t>Photos</a:t>
                      </a:r>
                      <a:endParaRPr sz="1100"/>
                    </a:p>
                    <a:p>
                      <a:pPr algn="l">
                        <a:lnSpc>
                          <a:spcPts val="500"/>
                        </a:lnSpc>
                        <a:defRPr sz="400">
                          <a:solidFill>
                            <a:srgbClr val="FFFFFF"/>
                          </a:solidFill>
                          <a:latin typeface="Arial"/>
                          <a:ea typeface="Arial"/>
                          <a:cs typeface="Arial"/>
                          <a:sym typeface="Arial"/>
                        </a:defRPr>
                      </a:pPr>
                      <a:r>
                        <a:t>You can add photos by dragging and dropping from your desktop, copy and paste, or by going to INSERT &gt; PICTURES. Resize images proportionally by holding down the SHIFT key and dragging one of the white corner handles (dots). For a professional-looking poster, do not distort your images by stretching them disproportionally.</a:t>
                      </a: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c hMerge="1">
                  <a:tcPr/>
                </a:tc>
              </a:tr>
              <a:tr h="508570">
                <a:tc gridSpan="2">
                  <a:txBody>
                    <a:bodyPr/>
                    <a:lstStyle/>
                    <a:p>
                      <a:pPr algn="l">
                        <a:lnSpc>
                          <a:spcPts val="1600"/>
                        </a:lnSpc>
                        <a:defRPr sz="1100"/>
                      </a:pP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noFill/>
                  </a:tcPr>
                </a:tc>
                <a:tc hMerge="1">
                  <a:tcPr/>
                </a:tc>
              </a:tr>
              <a:tr h="283935">
                <a:tc gridSpan="2">
                  <a:txBody>
                    <a:bodyPr/>
                    <a:lstStyle/>
                    <a:p>
                      <a:pPr algn="l">
                        <a:lnSpc>
                          <a:spcPts val="600"/>
                        </a:lnSpc>
                        <a:defRPr b="1" sz="500">
                          <a:solidFill>
                            <a:srgbClr val="FFFFFF"/>
                          </a:solidFill>
                          <a:latin typeface="Arial"/>
                          <a:ea typeface="Arial"/>
                          <a:cs typeface="Arial"/>
                          <a:sym typeface="Arial"/>
                        </a:defRPr>
                      </a:pPr>
                      <a:r>
                        <a:t>Quality check your graphics</a:t>
                      </a:r>
                      <a:endParaRPr sz="1100"/>
                    </a:p>
                    <a:p>
                      <a:pPr algn="l">
                        <a:lnSpc>
                          <a:spcPts val="500"/>
                        </a:lnSpc>
                        <a:defRPr sz="400">
                          <a:solidFill>
                            <a:srgbClr val="FFFFFF"/>
                          </a:solidFill>
                          <a:latin typeface="Arial"/>
                          <a:ea typeface="Arial"/>
                          <a:cs typeface="Arial"/>
                          <a:sym typeface="Arial"/>
                        </a:defRPr>
                      </a:pPr>
                      <a:r>
                        <a:t>Zoom in and look at your images at 100%-200% magnification. If they look clear, they will print well. </a:t>
                      </a: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c hMerge="1">
                  <a:tcPr/>
                </a:tc>
              </a:tr>
              <a:tr h="706860">
                <a:tc gridSpan="2">
                  <a:txBody>
                    <a:bodyPr/>
                    <a:lstStyle/>
                    <a:p>
                      <a:pPr algn="l">
                        <a:lnSpc>
                          <a:spcPts val="1600"/>
                        </a:lnSpc>
                        <a:defRPr sz="1100"/>
                      </a:pPr>
                    </a:p>
                  </a:txBody>
                  <a:tcPr marL="120831" marR="120831" marT="120831" marB="120831" anchor="ctr" anchorCtr="0" horzOverflow="overflow">
                    <a:lnL w="4762">
                      <a:solidFill>
                        <a:srgbClr val="274472"/>
                      </a:solidFill>
                    </a:lnL>
                    <a:lnR w="4762">
                      <a:solidFill>
                        <a:srgbClr val="274472"/>
                      </a:solidFill>
                    </a:lnR>
                    <a:lnT w="4762">
                      <a:solidFill>
                        <a:srgbClr val="274472"/>
                      </a:solidFill>
                    </a:lnT>
                    <a:lnB w="4762">
                      <a:solidFill>
                        <a:srgbClr val="274472"/>
                      </a:solidFill>
                    </a:lnB>
                    <a:noFill/>
                  </a:tcPr>
                </a:tc>
                <a:tc hMerge="1">
                  <a:tcPr/>
                </a:tc>
              </a:tr>
            </a:tbl>
          </a:graphicData>
        </a:graphic>
      </p:graphicFrame>
      <p:graphicFrame>
        <p:nvGraphicFramePr>
          <p:cNvPr id="98" name="Table 9"/>
          <p:cNvGraphicFramePr/>
          <p:nvPr/>
        </p:nvGraphicFramePr>
        <p:xfrm>
          <a:off x="9932272" y="-18833"/>
          <a:ext cx="2091268" cy="7334957"/>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741539"/>
                <a:gridCol w="306379"/>
                <a:gridCol w="1043349"/>
              </a:tblGrid>
              <a:tr h="389518">
                <a:tc gridSpan="3">
                  <a:txBody>
                    <a:bodyPr/>
                    <a:lstStyle/>
                    <a:p>
                      <a:pPr algn="ctr">
                        <a:lnSpc>
                          <a:spcPts val="1000"/>
                        </a:lnSpc>
                        <a:defRPr spc="134" sz="800">
                          <a:solidFill>
                            <a:srgbClr val="274472"/>
                          </a:solidFill>
                          <a:latin typeface="Archivo Black"/>
                          <a:ea typeface="Archivo Black"/>
                          <a:cs typeface="Archivo Black"/>
                          <a:sym typeface="Archivo Black"/>
                        </a:defRPr>
                      </a:pPr>
                      <a:r>
                        <a:t>QUICK START GUIDE</a:t>
                      </a:r>
                      <a:endParaRPr spc="184" sz="1100"/>
                    </a:p>
                    <a:p>
                      <a:pPr algn="ctr">
                        <a:lnSpc>
                          <a:spcPts val="800"/>
                        </a:lnSpc>
                        <a:defRPr b="1" spc="107" sz="700">
                          <a:solidFill>
                            <a:srgbClr val="274472"/>
                          </a:solidFill>
                          <a:latin typeface="Trebuchet MS"/>
                          <a:ea typeface="Trebuchet MS"/>
                          <a:cs typeface="Trebuchet MS"/>
                          <a:sym typeface="Trebuchet MS"/>
                        </a:defRPr>
                      </a:pPr>
                      <a:r>
                        <a:t>(THIS SIDEBAR WILL NOT PRINT)</a:t>
                      </a:r>
                    </a:p>
                  </a:txBody>
                  <a:tcPr marL="137160" marR="137160" marT="137160" marB="137160"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FFFFFF"/>
                    </a:solidFill>
                  </a:tcPr>
                </a:tc>
                <a:tc hMerge="1">
                  <a:tcPr/>
                </a:tc>
                <a:tc hMerge="1">
                  <a:tcPr/>
                </a:tc>
              </a:tr>
              <a:tr h="1233712">
                <a:tc gridSpan="3">
                  <a:txBody>
                    <a:bodyPr/>
                    <a:lstStyle/>
                    <a:p>
                      <a:pPr algn="l">
                        <a:lnSpc>
                          <a:spcPts val="700"/>
                        </a:lnSpc>
                        <a:defRPr b="1" sz="600">
                          <a:solidFill>
                            <a:srgbClr val="FFFFFF"/>
                          </a:solidFill>
                          <a:latin typeface="Arial"/>
                          <a:ea typeface="Arial"/>
                          <a:cs typeface="Arial"/>
                          <a:sym typeface="Arial"/>
                        </a:defRPr>
                      </a:pPr>
                      <a:r>
                        <a:t>How to change the template colors</a:t>
                      </a:r>
                      <a:endParaRPr sz="1100"/>
                    </a:p>
                    <a:p>
                      <a:pPr algn="l">
                        <a:lnSpc>
                          <a:spcPts val="600"/>
                        </a:lnSpc>
                        <a:defRPr sz="500">
                          <a:solidFill>
                            <a:srgbClr val="FFFFFF"/>
                          </a:solidFill>
                          <a:latin typeface="Arial"/>
                          <a:ea typeface="Arial"/>
                          <a:cs typeface="Arial"/>
                          <a:sym typeface="Arial"/>
                        </a:defRPr>
                      </a:pPr>
                      <a:r>
                        <a:t>You can change the overall template color theme by clicking on the COLORS dropdown menu under the DESIGN tab. You can see a tutorial here: </a:t>
                      </a:r>
                      <a:r>
                        <a:rPr u="sng">
                          <a:solidFill>
                            <a:srgbClr val="0000FF"/>
                          </a:solidFill>
                          <a:uFill>
                            <a:solidFill>
                              <a:srgbClr val="0000FF"/>
                            </a:solidFill>
                          </a:uFill>
                          <a:hlinkClick r:id="rId2" invalidUrl="" action="" tgtFrame="" tooltip="" history="1" highlightClick="0" endSnd="0"/>
                        </a:rPr>
                        <a:t>https://www.posterpresentations.com/how-to-change-the-research-poster-template-colors.html</a:t>
                      </a:r>
                    </a:p>
                    <a:p>
                      <a:pPr algn="l">
                        <a:lnSpc>
                          <a:spcPts val="600"/>
                        </a:lnSpc>
                        <a:defRPr sz="1800"/>
                      </a:pPr>
                    </a:p>
                    <a:p>
                      <a:pPr algn="l">
                        <a:lnSpc>
                          <a:spcPts val="600"/>
                        </a:lnSpc>
                        <a:defRPr sz="500">
                          <a:solidFill>
                            <a:srgbClr val="FFFFFF"/>
                          </a:solidFill>
                          <a:latin typeface="Arial"/>
                          <a:ea typeface="Arial"/>
                          <a:cs typeface="Arial"/>
                          <a:sym typeface="Arial"/>
                        </a:defRPr>
                      </a:pPr>
                      <a:r>
                        <a:t>You can also manually change the color of individual elements by going to VIEW &gt; SLIDE MASTER. On the left side of your screen select the background master where you can change the template background, column sizes, etc. </a:t>
                      </a:r>
                    </a:p>
                    <a:p>
                      <a:pPr algn="l">
                        <a:lnSpc>
                          <a:spcPts val="600"/>
                        </a:lnSpc>
                        <a:defRPr sz="1800"/>
                      </a:pPr>
                    </a:p>
                    <a:p>
                      <a:pPr algn="l">
                        <a:lnSpc>
                          <a:spcPts val="600"/>
                        </a:lnSpc>
                        <a:defRPr sz="500">
                          <a:solidFill>
                            <a:srgbClr val="FFFFFF"/>
                          </a:solidFill>
                          <a:latin typeface="Arial"/>
                          <a:ea typeface="Arial"/>
                          <a:cs typeface="Arial"/>
                          <a:sym typeface="Arial"/>
                        </a:defRPr>
                      </a:pPr>
                      <a:r>
                        <a:t>After you finish working on the SLIDE MASTER, it is important that you go to VIEW &gt; NORMAL to continue working on your poster. </a:t>
                      </a:r>
                    </a:p>
                  </a:txBody>
                  <a:tcPr marL="137160" marR="137160" marT="137160" marB="137160"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274472"/>
                    </a:solidFill>
                  </a:tcPr>
                </a:tc>
                <a:tc hMerge="1">
                  <a:tcPr/>
                </a:tc>
                <a:tc hMerge="1">
                  <a:tcPr/>
                </a:tc>
              </a:tr>
              <a:tr h="813379">
                <a:tc gridSpan="3">
                  <a:txBody>
                    <a:bodyPr/>
                    <a:lstStyle/>
                    <a:p>
                      <a:pPr algn="l">
                        <a:lnSpc>
                          <a:spcPts val="700"/>
                        </a:lnSpc>
                        <a:defRPr b="1" sz="600">
                          <a:solidFill>
                            <a:srgbClr val="FFFFFF"/>
                          </a:solidFill>
                          <a:latin typeface="Arial"/>
                          <a:ea typeface="Arial"/>
                          <a:cs typeface="Arial"/>
                          <a:sym typeface="Arial"/>
                        </a:defRPr>
                      </a:pPr>
                      <a:r>
                        <a:t>How to change the column layout configuration</a:t>
                      </a:r>
                      <a:endParaRPr sz="1100"/>
                    </a:p>
                    <a:p>
                      <a:pPr algn="l">
                        <a:lnSpc>
                          <a:spcPts val="600"/>
                        </a:lnSpc>
                        <a:defRPr sz="500">
                          <a:solidFill>
                            <a:srgbClr val="FFFFFF"/>
                          </a:solidFill>
                          <a:latin typeface="Arial"/>
                          <a:ea typeface="Arial"/>
                          <a:cs typeface="Arial"/>
                          <a:sym typeface="Arial"/>
                        </a:defRPr>
                      </a:pPr>
                      <a:r>
                        <a:t>You can manually change the configuration on the columns by going to VIEW &gt; SLIDE MASTER. You can delete columns, resize them or modify them as needed for your layout. </a:t>
                      </a:r>
                    </a:p>
                    <a:p>
                      <a:pPr algn="l">
                        <a:lnSpc>
                          <a:spcPts val="600"/>
                        </a:lnSpc>
                        <a:defRPr sz="500">
                          <a:solidFill>
                            <a:srgbClr val="FFFFFF"/>
                          </a:solidFill>
                          <a:latin typeface="Arial"/>
                          <a:ea typeface="Arial"/>
                          <a:cs typeface="Arial"/>
                          <a:sym typeface="Arial"/>
                        </a:defRPr>
                      </a:pPr>
                      <a:r>
                        <a:t>You can see a tutorial here: </a:t>
                      </a:r>
                      <a:r>
                        <a:rPr u="sng"/>
                        <a:t>https://www.posterpresentations.com/how-to-change-the-column-configuration.html</a:t>
                      </a:r>
                    </a:p>
                  </a:txBody>
                  <a:tcPr marL="137160" marR="137160" marT="137160" marB="137160"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274472"/>
                    </a:solidFill>
                  </a:tcPr>
                </a:tc>
                <a:tc hMerge="1">
                  <a:tcPr/>
                </a:tc>
                <a:tc hMerge="1">
                  <a:tcPr/>
                </a:tc>
              </a:tr>
              <a:tr h="1148104">
                <a:tc gridSpan="2">
                  <a:txBody>
                    <a:bodyPr/>
                    <a:lstStyle/>
                    <a:p>
                      <a:pPr algn="l">
                        <a:lnSpc>
                          <a:spcPts val="1600"/>
                        </a:lnSpc>
                        <a:defRPr sz="1100"/>
                      </a:pPr>
                    </a:p>
                  </a:txBody>
                  <a:tcPr marL="137160" marR="137160" marT="137160" marB="137160" anchor="ctr" anchorCtr="0" horzOverflow="overflow">
                    <a:lnL w="4762">
                      <a:solidFill>
                        <a:srgbClr val="274472"/>
                      </a:solidFill>
                    </a:lnL>
                    <a:lnR w="4762">
                      <a:solidFill>
                        <a:srgbClr val="274472"/>
                      </a:solidFill>
                    </a:lnR>
                    <a:lnT w="4762">
                      <a:solidFill>
                        <a:srgbClr val="274472"/>
                      </a:solidFill>
                    </a:lnT>
                    <a:lnB w="4762">
                      <a:solidFill>
                        <a:srgbClr val="274472"/>
                      </a:solidFill>
                    </a:lnB>
                    <a:noFill/>
                  </a:tcPr>
                </a:tc>
                <a:tc hMerge="1">
                  <a:tcPr/>
                </a:tc>
                <a:tc rowSpan="2">
                  <a:txBody>
                    <a:bodyPr/>
                    <a:lstStyle/>
                    <a:p>
                      <a:pPr algn="l">
                        <a:lnSpc>
                          <a:spcPts val="700"/>
                        </a:lnSpc>
                        <a:defRPr b="1" sz="600">
                          <a:solidFill>
                            <a:srgbClr val="FFFFFF"/>
                          </a:solidFill>
                          <a:latin typeface="Arial"/>
                          <a:ea typeface="Arial"/>
                          <a:cs typeface="Arial"/>
                          <a:sym typeface="Arial"/>
                        </a:defRPr>
                      </a:pPr>
                      <a:r>
                        <a:t>How to hide the QUICK START GUIDE bars from the sides of the template</a:t>
                      </a:r>
                      <a:endParaRPr sz="1100"/>
                    </a:p>
                    <a:p>
                      <a:pPr algn="l">
                        <a:lnSpc>
                          <a:spcPts val="600"/>
                        </a:lnSpc>
                        <a:defRPr sz="500">
                          <a:solidFill>
                            <a:srgbClr val="FFFFFF"/>
                          </a:solidFill>
                          <a:latin typeface="Arial"/>
                          <a:ea typeface="Arial"/>
                          <a:cs typeface="Arial"/>
                          <a:sym typeface="Arial"/>
                        </a:defRPr>
                      </a:pPr>
                      <a:r>
                        <a:t>The Quick Start Guides </a:t>
                      </a:r>
                      <a:r>
                        <a:rPr u="sng"/>
                        <a:t>are outside the template’s printable area</a:t>
                      </a:r>
                      <a:r>
                        <a:t> and they will not be on the printed poster. </a:t>
                      </a:r>
                    </a:p>
                    <a:p>
                      <a:pPr algn="l">
                        <a:lnSpc>
                          <a:spcPts val="600"/>
                        </a:lnSpc>
                        <a:defRPr sz="1800"/>
                      </a:pPr>
                    </a:p>
                    <a:p>
                      <a:pPr algn="l">
                        <a:lnSpc>
                          <a:spcPts val="600"/>
                        </a:lnSpc>
                        <a:defRPr sz="500">
                          <a:solidFill>
                            <a:srgbClr val="FFFFFF"/>
                          </a:solidFill>
                          <a:latin typeface="Arial"/>
                          <a:ea typeface="Arial"/>
                          <a:cs typeface="Arial"/>
                          <a:sym typeface="Arial"/>
                        </a:defRPr>
                      </a:pPr>
                      <a:r>
                        <a:t>If you create a PDF file from your template, the guides will not be included.</a:t>
                      </a:r>
                    </a:p>
                    <a:p>
                      <a:pPr algn="l">
                        <a:lnSpc>
                          <a:spcPts val="600"/>
                        </a:lnSpc>
                        <a:defRPr sz="1800"/>
                      </a:pPr>
                    </a:p>
                    <a:p>
                      <a:pPr algn="l">
                        <a:lnSpc>
                          <a:spcPts val="600"/>
                        </a:lnSpc>
                        <a:defRPr sz="500">
                          <a:solidFill>
                            <a:srgbClr val="FFFFFF"/>
                          </a:solidFill>
                          <a:latin typeface="Arial"/>
                          <a:ea typeface="Arial"/>
                          <a:cs typeface="Arial"/>
                          <a:sym typeface="Arial"/>
                        </a:defRPr>
                      </a:pPr>
                      <a:r>
                        <a:t>To hide the guides click on the </a:t>
                      </a:r>
                      <a:r>
                        <a:rPr b="1"/>
                        <a:t>Home</a:t>
                      </a:r>
                      <a:r>
                        <a:t> tab (top of the screen) and then click on the </a:t>
                      </a:r>
                      <a:r>
                        <a:rPr b="1"/>
                        <a:t>Layout</a:t>
                      </a:r>
                      <a:r>
                        <a:t> button below to see the available layouts. Choose the </a:t>
                      </a:r>
                      <a:r>
                        <a:rPr b="1"/>
                        <a:t>Without Guides </a:t>
                      </a:r>
                      <a:r>
                        <a:t>layout.</a:t>
                      </a:r>
                    </a:p>
                  </a:txBody>
                  <a:tcPr marL="137160" marR="137160" marT="137160" marB="137160"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r>
              <a:tr h="640535">
                <a:tc gridSpan="2">
                  <a:txBody>
                    <a:bodyPr/>
                    <a:lstStyle/>
                    <a:p>
                      <a:pPr algn="l">
                        <a:lnSpc>
                          <a:spcPts val="1600"/>
                        </a:lnSpc>
                        <a:defRPr sz="1100"/>
                      </a:pPr>
                    </a:p>
                  </a:txBody>
                  <a:tcPr marL="137160" marR="137160" marT="137160" marB="137160"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c hMerge="1">
                  <a:tcPr/>
                </a:tc>
                <a:tc vMerge="1">
                  <a:tcPr/>
                </a:tc>
              </a:tr>
              <a:tr h="838595">
                <a:tc gridSpan="2">
                  <a:txBody>
                    <a:bodyPr/>
                    <a:lstStyle/>
                    <a:p>
                      <a:pPr algn="l">
                        <a:lnSpc>
                          <a:spcPts val="700"/>
                        </a:lnSpc>
                        <a:defRPr b="1" sz="600">
                          <a:solidFill>
                            <a:srgbClr val="FFFFFF"/>
                          </a:solidFill>
                          <a:latin typeface="Arial"/>
                          <a:ea typeface="Arial"/>
                          <a:cs typeface="Arial"/>
                          <a:sym typeface="Arial"/>
                        </a:defRPr>
                      </a:pPr>
                      <a:r>
                        <a:t>How to preview your poster prior to printing</a:t>
                      </a:r>
                      <a:endParaRPr sz="1100"/>
                    </a:p>
                    <a:p>
                      <a:pPr algn="l">
                        <a:lnSpc>
                          <a:spcPts val="600"/>
                        </a:lnSpc>
                        <a:defRPr sz="500">
                          <a:solidFill>
                            <a:srgbClr val="FFFFFF"/>
                          </a:solidFill>
                          <a:latin typeface="Arial"/>
                          <a:ea typeface="Arial"/>
                          <a:cs typeface="Arial"/>
                          <a:sym typeface="Arial"/>
                        </a:defRPr>
                      </a:pPr>
                      <a:r>
                        <a:t>You can preview your poster at any time by pressing the F5 key on your keyboard. You will see on the screen what's on your poster and how it should look when printed. Press the ESC key to exit Preview.</a:t>
                      </a:r>
                    </a:p>
                  </a:txBody>
                  <a:tcPr marL="137160" marR="137160" marT="137160" marB="137160"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c hMerge="1">
                  <a:tcPr/>
                </a:tc>
                <a:tc>
                  <a:txBody>
                    <a:bodyPr/>
                    <a:lstStyle/>
                    <a:p>
                      <a:pPr algn="ctr">
                        <a:lnSpc>
                          <a:spcPts val="3000"/>
                        </a:lnSpc>
                        <a:defRPr b="1" sz="2500">
                          <a:solidFill>
                            <a:srgbClr val="FFFFFF"/>
                          </a:solidFill>
                          <a:latin typeface="Arial"/>
                          <a:ea typeface="Arial"/>
                          <a:cs typeface="Arial"/>
                          <a:sym typeface="Arial"/>
                        </a:defRPr>
                      </a:pPr>
                      <a:r>
                        <a:t>F5</a:t>
                      </a:r>
                      <a:r>
                        <a:rPr b="0"/>
                        <a:t> </a:t>
                      </a:r>
                    </a:p>
                  </a:txBody>
                  <a:tcPr marL="137160" marR="137160" marT="137160" marB="137160"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415B8C"/>
                    </a:solidFill>
                  </a:tcPr>
                </a:tc>
              </a:tr>
              <a:tr h="1258307">
                <a:tc gridSpan="3">
                  <a:txBody>
                    <a:bodyPr/>
                    <a:lstStyle/>
                    <a:p>
                      <a:pPr algn="l">
                        <a:lnSpc>
                          <a:spcPts val="700"/>
                        </a:lnSpc>
                        <a:defRPr b="1" sz="600">
                          <a:solidFill>
                            <a:srgbClr val="FFFFFF"/>
                          </a:solidFill>
                          <a:latin typeface="Arial"/>
                          <a:ea typeface="Arial"/>
                          <a:cs typeface="Arial"/>
                          <a:sym typeface="Arial"/>
                        </a:defRPr>
                      </a:pPr>
                      <a:r>
                        <a:t>How to print your poster</a:t>
                      </a:r>
                      <a:endParaRPr sz="1100"/>
                    </a:p>
                    <a:p>
                      <a:pPr algn="l">
                        <a:lnSpc>
                          <a:spcPts val="600"/>
                        </a:lnSpc>
                        <a:defRPr sz="500">
                          <a:solidFill>
                            <a:srgbClr val="FFFFFF"/>
                          </a:solidFill>
                          <a:latin typeface="Arial"/>
                          <a:ea typeface="Arial"/>
                          <a:cs typeface="Arial"/>
                          <a:sym typeface="Arial"/>
                        </a:defRPr>
                      </a:pPr>
                      <a:r>
                        <a:t>When you are ready to have your poster printed go online to PosterPresentations.com and click on the "Order Your Poster" button. You can have your poster printed on professional papers, fabric for easy traveling and a variety of other materials. </a:t>
                      </a:r>
                    </a:p>
                    <a:p>
                      <a:pPr algn="l">
                        <a:lnSpc>
                          <a:spcPts val="600"/>
                        </a:lnSpc>
                        <a:defRPr sz="500">
                          <a:solidFill>
                            <a:srgbClr val="FFFFFF"/>
                          </a:solidFill>
                          <a:latin typeface="Arial"/>
                          <a:ea typeface="Arial"/>
                          <a:cs typeface="Arial"/>
                          <a:sym typeface="Arial"/>
                        </a:defRPr>
                      </a:pPr>
                      <a:r>
                        <a:t>If you submit a PowerPoint document, you will be receiving a PDF proof for your approval prior to printing. If your order is placed and paid for before noon (Pacific time) Monday-Friday, your order will ship out that same day. FedEx Next day, Second day, Third day, and Free Ground services are offered. </a:t>
                      </a:r>
                    </a:p>
                    <a:p>
                      <a:pPr algn="l">
                        <a:lnSpc>
                          <a:spcPts val="600"/>
                        </a:lnSpc>
                        <a:defRPr sz="1800"/>
                      </a:pPr>
                    </a:p>
                    <a:p>
                      <a:pPr algn="l">
                        <a:lnSpc>
                          <a:spcPts val="600"/>
                        </a:lnSpc>
                        <a:defRPr sz="500">
                          <a:solidFill>
                            <a:srgbClr val="FFFFFF"/>
                          </a:solidFill>
                          <a:latin typeface="Arial"/>
                          <a:ea typeface="Arial"/>
                          <a:cs typeface="Arial"/>
                          <a:sym typeface="Arial"/>
                        </a:defRPr>
                      </a:pPr>
                      <a:r>
                        <a:t>Go to PosterPresentations.com for more information.</a:t>
                      </a:r>
                    </a:p>
                  </a:txBody>
                  <a:tcPr marL="137160" marR="137160" marT="137160" marB="137160"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c hMerge="1">
                  <a:tcPr/>
                </a:tc>
                <a:tc hMerge="1">
                  <a:tcPr/>
                </a:tc>
              </a:tr>
              <a:tr h="300445">
                <a:tc gridSpan="3">
                  <a:txBody>
                    <a:bodyPr/>
                    <a:lstStyle/>
                    <a:p>
                      <a:pPr algn="l">
                        <a:lnSpc>
                          <a:spcPts val="1600"/>
                        </a:lnSpc>
                        <a:defRPr sz="1100"/>
                      </a:pPr>
                    </a:p>
                  </a:txBody>
                  <a:tcPr marL="137160" marR="137160" marT="137160" marB="137160" anchor="ctr" anchorCtr="0" horzOverflow="overflow">
                    <a:lnL w="4762">
                      <a:solidFill>
                        <a:srgbClr val="274472"/>
                      </a:solidFill>
                    </a:lnL>
                    <a:lnR w="4762">
                      <a:solidFill>
                        <a:srgbClr val="274472"/>
                      </a:solidFill>
                    </a:lnR>
                    <a:lnT w="4762">
                      <a:solidFill>
                        <a:srgbClr val="274472"/>
                      </a:solidFill>
                    </a:lnT>
                    <a:lnB w="4762">
                      <a:solidFill>
                        <a:srgbClr val="274472"/>
                      </a:solidFill>
                    </a:lnB>
                    <a:noFill/>
                  </a:tcPr>
                </a:tc>
                <a:tc hMerge="1">
                  <a:tcPr/>
                </a:tc>
                <a:tc hMerge="1">
                  <a:tcPr/>
                </a:tc>
              </a:tr>
              <a:tr h="712361">
                <a:tc>
                  <a:txBody>
                    <a:bodyPr/>
                    <a:lstStyle/>
                    <a:p>
                      <a:pPr algn="l">
                        <a:lnSpc>
                          <a:spcPts val="500"/>
                        </a:lnSpc>
                        <a:defRPr sz="400">
                          <a:solidFill>
                            <a:srgbClr val="FFFFFF"/>
                          </a:solidFill>
                          <a:latin typeface="Arial"/>
                          <a:ea typeface="Arial"/>
                          <a:cs typeface="Arial"/>
                          <a:sym typeface="Arial"/>
                        </a:defRPr>
                      </a:pPr>
                      <a:r>
                        <a:t>© 2019 PosterPresentations.com</a:t>
                      </a:r>
                      <a:endParaRPr sz="1100"/>
                    </a:p>
                    <a:p>
                      <a:pPr algn="l">
                        <a:lnSpc>
                          <a:spcPts val="500"/>
                        </a:lnSpc>
                        <a:defRPr sz="400">
                          <a:solidFill>
                            <a:srgbClr val="FFFFFF"/>
                          </a:solidFill>
                          <a:latin typeface="Arial"/>
                          <a:ea typeface="Arial"/>
                          <a:cs typeface="Arial"/>
                          <a:sym typeface="Arial"/>
                        </a:defRPr>
                      </a:pPr>
                      <a:r>
                        <a:t>2117 Fourth Street , STE C        </a:t>
                      </a:r>
                    </a:p>
                    <a:p>
                      <a:pPr algn="l">
                        <a:lnSpc>
                          <a:spcPts val="500"/>
                        </a:lnSpc>
                        <a:defRPr sz="400">
                          <a:solidFill>
                            <a:srgbClr val="FFFFFF"/>
                          </a:solidFill>
                          <a:latin typeface="Arial"/>
                          <a:ea typeface="Arial"/>
                          <a:cs typeface="Arial"/>
                          <a:sym typeface="Arial"/>
                        </a:defRPr>
                      </a:pPr>
                      <a:r>
                        <a:t>Berkeley CA 94710 USA</a:t>
                      </a:r>
                    </a:p>
                  </a:txBody>
                  <a:tcPr marL="137160" marR="137160" marT="137160" marB="137160"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c gridSpan="2">
                  <a:txBody>
                    <a:bodyPr/>
                    <a:lstStyle/>
                    <a:p>
                      <a:pPr algn="l">
                        <a:lnSpc>
                          <a:spcPts val="600"/>
                        </a:lnSpc>
                        <a:defRPr b="1" sz="500">
                          <a:solidFill>
                            <a:srgbClr val="FFFFFF"/>
                          </a:solidFill>
                          <a:latin typeface="Arial"/>
                          <a:ea typeface="Arial"/>
                          <a:cs typeface="Arial"/>
                          <a:sym typeface="Arial"/>
                        </a:defRPr>
                      </a:pPr>
                      <a:r>
                        <a:t>For complete tutorials visit:</a:t>
                      </a:r>
                      <a:endParaRPr sz="1100"/>
                    </a:p>
                    <a:p>
                      <a:pPr algn="l">
                        <a:lnSpc>
                          <a:spcPts val="400"/>
                        </a:lnSpc>
                        <a:defRPr b="1" sz="400">
                          <a:solidFill>
                            <a:srgbClr val="FFFFFF"/>
                          </a:solidFill>
                          <a:latin typeface="Arial"/>
                          <a:ea typeface="Arial"/>
                          <a:cs typeface="Arial"/>
                          <a:sym typeface="Arial"/>
                        </a:defRPr>
                      </a:pPr>
                      <a:r>
                        <a:t>https://www.posterpresentations.com/helpdesk.html</a:t>
                      </a:r>
                    </a:p>
                  </a:txBody>
                  <a:tcPr marL="137160" marR="137160" marT="137160" marB="137160" anchor="ctr" anchorCtr="0" horzOverflow="overflow">
                    <a:lnL w="4762">
                      <a:solidFill>
                        <a:srgbClr val="274472"/>
                      </a:solidFill>
                    </a:lnL>
                    <a:lnR w="4762">
                      <a:solidFill>
                        <a:srgbClr val="274472"/>
                      </a:solidFill>
                    </a:lnR>
                    <a:lnT w="4762">
                      <a:solidFill>
                        <a:srgbClr val="274472"/>
                      </a:solidFill>
                    </a:lnT>
                    <a:lnB w="4762">
                      <a:solidFill>
                        <a:srgbClr val="274472"/>
                      </a:solidFill>
                    </a:lnB>
                    <a:solidFill>
                      <a:srgbClr val="072E59"/>
                    </a:solidFill>
                  </a:tcPr>
                </a:tc>
                <a:tc hMerge="1">
                  <a:tcPr/>
                </a:tc>
              </a:tr>
            </a:tbl>
          </a:graphicData>
        </a:graphic>
      </p:graphicFrame>
      <p:sp>
        <p:nvSpPr>
          <p:cNvPr id="99" name="Freeform 11"/>
          <p:cNvSpPr/>
          <p:nvPr/>
        </p:nvSpPr>
        <p:spPr>
          <a:xfrm>
            <a:off x="287112" y="1829457"/>
            <a:ext cx="2233042" cy="136780"/>
          </a:xfrm>
          <a:prstGeom prst="rect">
            <a:avLst/>
          </a:prstGeom>
          <a:solidFill>
            <a:srgbClr val="274472"/>
          </a:solidFill>
          <a:ln w="12700">
            <a:miter lim="400000"/>
          </a:ln>
        </p:spPr>
        <p:txBody>
          <a:bodyPr lIns="45719" rIns="45719"/>
          <a:lstStyle/>
          <a:p>
            <a:pPr/>
          </a:p>
        </p:txBody>
      </p:sp>
      <p:sp>
        <p:nvSpPr>
          <p:cNvPr id="100" name="Freeform 13"/>
          <p:cNvSpPr/>
          <p:nvPr/>
        </p:nvSpPr>
        <p:spPr>
          <a:xfrm>
            <a:off x="3865469" y="1847581"/>
            <a:ext cx="2233042" cy="136780"/>
          </a:xfrm>
          <a:prstGeom prst="rect">
            <a:avLst/>
          </a:prstGeom>
          <a:solidFill>
            <a:srgbClr val="274472"/>
          </a:solidFill>
          <a:ln w="12700">
            <a:miter lim="400000"/>
          </a:ln>
        </p:spPr>
        <p:txBody>
          <a:bodyPr lIns="45719" rIns="45719"/>
          <a:lstStyle/>
          <a:p>
            <a:pPr/>
          </a:p>
        </p:txBody>
      </p:sp>
      <p:sp>
        <p:nvSpPr>
          <p:cNvPr id="101" name="Freeform 15"/>
          <p:cNvSpPr/>
          <p:nvPr/>
        </p:nvSpPr>
        <p:spPr>
          <a:xfrm>
            <a:off x="7334291" y="1847581"/>
            <a:ext cx="2232661" cy="136780"/>
          </a:xfrm>
          <a:prstGeom prst="rect">
            <a:avLst/>
          </a:prstGeom>
          <a:solidFill>
            <a:srgbClr val="274472"/>
          </a:solidFill>
          <a:ln w="12700">
            <a:miter lim="400000"/>
          </a:ln>
        </p:spPr>
        <p:txBody>
          <a:bodyPr lIns="45719" rIns="45719"/>
          <a:lstStyle/>
          <a:p>
            <a:pPr/>
          </a:p>
        </p:txBody>
      </p:sp>
      <p:sp>
        <p:nvSpPr>
          <p:cNvPr id="102" name="Freeform 17"/>
          <p:cNvSpPr/>
          <p:nvPr/>
        </p:nvSpPr>
        <p:spPr>
          <a:xfrm>
            <a:off x="3865469" y="4922790"/>
            <a:ext cx="2233074" cy="136805"/>
          </a:xfrm>
          <a:prstGeom prst="rect">
            <a:avLst/>
          </a:prstGeom>
          <a:solidFill>
            <a:srgbClr val="274472"/>
          </a:solidFill>
          <a:ln w="12700">
            <a:miter lim="400000"/>
          </a:ln>
        </p:spPr>
        <p:txBody>
          <a:bodyPr lIns="45719" rIns="45719"/>
          <a:lstStyle/>
          <a:p>
            <a:pPr/>
          </a:p>
        </p:txBody>
      </p:sp>
      <p:sp>
        <p:nvSpPr>
          <p:cNvPr id="103" name="Freeform 19"/>
          <p:cNvSpPr/>
          <p:nvPr/>
        </p:nvSpPr>
        <p:spPr>
          <a:xfrm>
            <a:off x="7334291" y="5565564"/>
            <a:ext cx="2232661" cy="136780"/>
          </a:xfrm>
          <a:prstGeom prst="rect">
            <a:avLst/>
          </a:prstGeom>
          <a:solidFill>
            <a:srgbClr val="274472"/>
          </a:solidFill>
          <a:ln w="12700">
            <a:miter lim="400000"/>
          </a:ln>
        </p:spPr>
        <p:txBody>
          <a:bodyPr lIns="45719" rIns="45719"/>
          <a:lstStyle/>
          <a:p>
            <a:pPr/>
          </a:p>
        </p:txBody>
      </p:sp>
      <p:sp>
        <p:nvSpPr>
          <p:cNvPr id="104" name="Freeform 20"/>
          <p:cNvSpPr/>
          <p:nvPr/>
        </p:nvSpPr>
        <p:spPr>
          <a:xfrm>
            <a:off x="-1" y="3132"/>
            <a:ext cx="1146085" cy="1146085"/>
          </a:xfrm>
          <a:prstGeom prst="rect">
            <a:avLst/>
          </a:prstGeom>
          <a:blipFill>
            <a:blip r:embed="rId3"/>
            <a:stretch>
              <a:fillRect/>
            </a:stretch>
          </a:blipFill>
          <a:ln w="12700">
            <a:miter lim="400000"/>
          </a:ln>
        </p:spPr>
        <p:txBody>
          <a:bodyPr lIns="45719" rIns="45719"/>
          <a:lstStyle/>
          <a:p>
            <a:pPr/>
          </a:p>
        </p:txBody>
      </p:sp>
      <p:sp>
        <p:nvSpPr>
          <p:cNvPr id="105" name="Freeform 23"/>
          <p:cNvSpPr/>
          <p:nvPr/>
        </p:nvSpPr>
        <p:spPr>
          <a:xfrm>
            <a:off x="2996445" y="1505212"/>
            <a:ext cx="26390" cy="5277700"/>
          </a:xfrm>
          <a:prstGeom prst="rect">
            <a:avLst/>
          </a:prstGeom>
          <a:blipFill>
            <a:blip r:embed="rId4"/>
            <a:stretch>
              <a:fillRect/>
            </a:stretch>
          </a:blipFill>
          <a:ln w="12700">
            <a:miter lim="400000"/>
          </a:ln>
        </p:spPr>
        <p:txBody>
          <a:bodyPr lIns="45719" rIns="45719"/>
          <a:lstStyle/>
          <a:p>
            <a:pPr/>
          </a:p>
        </p:txBody>
      </p:sp>
      <p:sp>
        <p:nvSpPr>
          <p:cNvPr id="106" name="TextBox 24"/>
          <p:cNvSpPr txBox="1"/>
          <p:nvPr/>
        </p:nvSpPr>
        <p:spPr>
          <a:xfrm>
            <a:off x="2042071" y="-104559"/>
            <a:ext cx="5669458" cy="78459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6400"/>
              </a:lnSpc>
              <a:defRPr sz="4600">
                <a:latin typeface="Playfair Display"/>
                <a:ea typeface="Playfair Display"/>
                <a:cs typeface="Playfair Display"/>
                <a:sym typeface="Playfair Display"/>
              </a:defRPr>
            </a:lvl1pPr>
          </a:lstStyle>
          <a:p>
            <a:pPr/>
            <a:r>
              <a:t>Title</a:t>
            </a:r>
          </a:p>
        </p:txBody>
      </p:sp>
      <p:sp>
        <p:nvSpPr>
          <p:cNvPr id="107" name="TextBox 25"/>
          <p:cNvSpPr txBox="1"/>
          <p:nvPr/>
        </p:nvSpPr>
        <p:spPr>
          <a:xfrm>
            <a:off x="2974319" y="645253"/>
            <a:ext cx="3804963" cy="40537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3300"/>
              </a:lnSpc>
              <a:defRPr sz="2400">
                <a:latin typeface="Playfair Display"/>
                <a:ea typeface="Playfair Display"/>
                <a:cs typeface="Playfair Display"/>
                <a:sym typeface="Playfair Display"/>
              </a:defRPr>
            </a:lvl1pPr>
          </a:lstStyle>
          <a:p>
            <a:pPr/>
            <a:r>
              <a:t>authors and affiliations</a:t>
            </a:r>
          </a:p>
        </p:txBody>
      </p:sp>
      <p:sp>
        <p:nvSpPr>
          <p:cNvPr id="108" name="TextBox 26"/>
          <p:cNvSpPr txBox="1"/>
          <p:nvPr/>
        </p:nvSpPr>
        <p:spPr>
          <a:xfrm>
            <a:off x="615162" y="1544634"/>
            <a:ext cx="1576984" cy="25717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2100"/>
              </a:lnSpc>
              <a:defRPr sz="1500">
                <a:latin typeface="+mn-lt"/>
                <a:ea typeface="+mn-ea"/>
                <a:cs typeface="+mn-cs"/>
                <a:sym typeface="Helvetica"/>
              </a:defRPr>
            </a:lvl1pPr>
          </a:lstStyle>
          <a:p>
            <a:pPr/>
            <a:r>
              <a:t>INTRODUCTION</a:t>
            </a:r>
          </a:p>
        </p:txBody>
      </p:sp>
      <p:sp>
        <p:nvSpPr>
          <p:cNvPr id="109" name="TextBox 27"/>
          <p:cNvSpPr txBox="1"/>
          <p:nvPr/>
        </p:nvSpPr>
        <p:spPr>
          <a:xfrm>
            <a:off x="4471456" y="1561831"/>
            <a:ext cx="1021110" cy="25717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2100"/>
              </a:lnSpc>
              <a:defRPr sz="1500">
                <a:latin typeface="+mn-lt"/>
                <a:ea typeface="+mn-ea"/>
                <a:cs typeface="+mn-cs"/>
                <a:sym typeface="Helvetica"/>
              </a:defRPr>
            </a:lvl1pPr>
          </a:lstStyle>
          <a:p>
            <a:pPr/>
            <a:r>
              <a:t>METHODS</a:t>
            </a:r>
          </a:p>
        </p:txBody>
      </p:sp>
      <p:sp>
        <p:nvSpPr>
          <p:cNvPr id="110" name="TextBox 28"/>
          <p:cNvSpPr txBox="1"/>
          <p:nvPr/>
        </p:nvSpPr>
        <p:spPr>
          <a:xfrm>
            <a:off x="4535080" y="4637040"/>
            <a:ext cx="893863" cy="25717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2100"/>
              </a:lnSpc>
              <a:defRPr sz="1500">
                <a:latin typeface="+mn-lt"/>
                <a:ea typeface="+mn-ea"/>
                <a:cs typeface="+mn-cs"/>
                <a:sym typeface="Helvetica"/>
              </a:defRPr>
            </a:lvl1pPr>
          </a:lstStyle>
          <a:p>
            <a:pPr/>
            <a:r>
              <a:t>RESULTS</a:t>
            </a:r>
          </a:p>
        </p:txBody>
      </p:sp>
      <p:sp>
        <p:nvSpPr>
          <p:cNvPr id="111" name="TextBox 29"/>
          <p:cNvSpPr txBox="1"/>
          <p:nvPr/>
        </p:nvSpPr>
        <p:spPr>
          <a:xfrm>
            <a:off x="7786481" y="5278861"/>
            <a:ext cx="1328292" cy="25717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2100"/>
              </a:lnSpc>
              <a:defRPr sz="1500">
                <a:latin typeface="+mn-lt"/>
                <a:ea typeface="+mn-ea"/>
                <a:cs typeface="+mn-cs"/>
                <a:sym typeface="Helvetica"/>
              </a:defRPr>
            </a:lvl1pPr>
          </a:lstStyle>
          <a:p>
            <a:pPr/>
            <a:r>
              <a:t>REFERENCES</a:t>
            </a:r>
          </a:p>
        </p:txBody>
      </p:sp>
      <p:sp>
        <p:nvSpPr>
          <p:cNvPr id="112" name="TextBox 30"/>
          <p:cNvSpPr txBox="1"/>
          <p:nvPr/>
        </p:nvSpPr>
        <p:spPr>
          <a:xfrm>
            <a:off x="7710875" y="1562758"/>
            <a:ext cx="1479501" cy="25717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2100"/>
              </a:lnSpc>
              <a:defRPr sz="1500">
                <a:latin typeface="+mn-lt"/>
                <a:ea typeface="+mn-ea"/>
                <a:cs typeface="+mn-cs"/>
                <a:sym typeface="Helvetica"/>
              </a:defRPr>
            </a:lvl1pPr>
          </a:lstStyle>
          <a:p>
            <a:pPr/>
            <a:r>
              <a:t>CONCLUSIONS</a:t>
            </a:r>
          </a:p>
        </p:txBody>
      </p:sp>
      <p:sp>
        <p:nvSpPr>
          <p:cNvPr id="113" name="Freeform 31"/>
          <p:cNvSpPr/>
          <p:nvPr/>
        </p:nvSpPr>
        <p:spPr>
          <a:xfrm>
            <a:off x="6947989" y="1490170"/>
            <a:ext cx="26389" cy="5277701"/>
          </a:xfrm>
          <a:prstGeom prst="rect">
            <a:avLst/>
          </a:prstGeom>
          <a:blipFill>
            <a:blip r:embed="rId4"/>
            <a:stretch>
              <a:fillRect/>
            </a:stretch>
          </a:blipFill>
          <a:ln w="12700">
            <a:miter lim="400000"/>
          </a:ln>
        </p:spPr>
        <p:txBody>
          <a:bodyPr lIns="45719" rIns="45719"/>
          <a:lstStyle/>
          <a:p>
            <a:pPr/>
          </a:p>
        </p:txBody>
      </p:sp>
      <p:sp>
        <p:nvSpPr>
          <p:cNvPr id="114" name="TextBox 32"/>
          <p:cNvSpPr txBox="1"/>
          <p:nvPr/>
        </p:nvSpPr>
        <p:spPr>
          <a:xfrm>
            <a:off x="290580" y="2041518"/>
            <a:ext cx="2226106"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spcBef>
                <a:spcPts val="400"/>
              </a:spcBef>
              <a:defRPr sz="600">
                <a:latin typeface="+mn-lt"/>
                <a:ea typeface="+mn-ea"/>
                <a:cs typeface="+mn-cs"/>
                <a:sym typeface="Helvetica"/>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sp>
        <p:nvSpPr>
          <p:cNvPr id="115" name="TextBox 32"/>
          <p:cNvSpPr txBox="1"/>
          <p:nvPr/>
        </p:nvSpPr>
        <p:spPr>
          <a:xfrm>
            <a:off x="3868937" y="2048016"/>
            <a:ext cx="2226106"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spcBef>
                <a:spcPts val="400"/>
              </a:spcBef>
              <a:defRPr sz="600">
                <a:latin typeface="+mn-lt"/>
                <a:ea typeface="+mn-ea"/>
                <a:cs typeface="+mn-cs"/>
                <a:sym typeface="Helvetica"/>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sp>
        <p:nvSpPr>
          <p:cNvPr id="116" name="TextBox 32"/>
          <p:cNvSpPr txBox="1"/>
          <p:nvPr/>
        </p:nvSpPr>
        <p:spPr>
          <a:xfrm>
            <a:off x="7339081" y="2048016"/>
            <a:ext cx="2226106"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spcBef>
                <a:spcPts val="400"/>
              </a:spcBef>
              <a:defRPr sz="600">
                <a:latin typeface="+mn-lt"/>
                <a:ea typeface="+mn-ea"/>
                <a:cs typeface="+mn-cs"/>
                <a:sym typeface="Helvetica"/>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sp>
        <p:nvSpPr>
          <p:cNvPr id="117" name="TextBox 32"/>
          <p:cNvSpPr txBox="1"/>
          <p:nvPr/>
        </p:nvSpPr>
        <p:spPr>
          <a:xfrm>
            <a:off x="3868937" y="5096296"/>
            <a:ext cx="2226106"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spcBef>
                <a:spcPts val="400"/>
              </a:spcBef>
              <a:defRPr sz="600">
                <a:latin typeface="+mn-lt"/>
                <a:ea typeface="+mn-ea"/>
                <a:cs typeface="+mn-cs"/>
                <a:sym typeface="Helvetica"/>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